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20104100" cy="3981450"/>
  <p:notesSz cx="20104100" cy="398145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42B67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80" d="100"/>
          <a:sy n="80" d="100"/>
        </p:scale>
        <p:origin x="280" y="16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07807" y="1234249"/>
            <a:ext cx="17088486" cy="83610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15615" y="2229612"/>
            <a:ext cx="14072870" cy="9953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900" b="0" i="0">
                <a:solidFill>
                  <a:srgbClr val="00165A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900" b="0" i="0">
                <a:solidFill>
                  <a:srgbClr val="00165A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05205" y="915733"/>
            <a:ext cx="8745284" cy="262775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353611" y="915733"/>
            <a:ext cx="8745284" cy="262775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900" b="0" i="0">
                <a:solidFill>
                  <a:srgbClr val="00165A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019020" y="160449"/>
            <a:ext cx="12066058" cy="238696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900" b="0" i="0">
                <a:solidFill>
                  <a:srgbClr val="00165A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05205" y="915733"/>
            <a:ext cx="18093690" cy="262775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835394" y="3702748"/>
            <a:ext cx="6433312" cy="1990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05205" y="3702748"/>
            <a:ext cx="4623943" cy="1990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4474953" y="3702748"/>
            <a:ext cx="4623943" cy="1990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/>
          <p:nvPr/>
        </p:nvSpPr>
        <p:spPr>
          <a:xfrm>
            <a:off x="9580860" y="2722430"/>
            <a:ext cx="942379" cy="94237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TextBox 1"/>
          <p:cNvSpPr txBox="1"/>
          <p:nvPr/>
        </p:nvSpPr>
        <p:spPr>
          <a:xfrm>
            <a:off x="0" y="283745"/>
            <a:ext cx="20104100" cy="1015663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6000" b="1" dirty="0">
                <a:solidFill>
                  <a:srgbClr val="242B67"/>
                </a:solidFill>
                <a:latin typeface="Helvetica Neue"/>
                <a:cs typeface="Helvetica Neue"/>
              </a:rPr>
              <a:t>PAGAMENTI VELOCI E SICURI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796925" y="1390560"/>
            <a:ext cx="1851025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err="1">
                <a:solidFill>
                  <a:srgbClr val="242B67"/>
                </a:solidFill>
                <a:latin typeface="Helvetica Neue Light"/>
                <a:cs typeface="Helvetica Neue Light"/>
              </a:rPr>
              <a:t>Grazie</a:t>
            </a:r>
            <a:r>
              <a:rPr lang="en-US" sz="3600" dirty="0">
                <a:solidFill>
                  <a:srgbClr val="242B67"/>
                </a:solidFill>
                <a:latin typeface="Helvetica Neue Light"/>
                <a:cs typeface="Helvetica Neue Light"/>
              </a:rPr>
              <a:t> ad American Express </a:t>
            </a:r>
            <a:r>
              <a:rPr lang="en-US" sz="3600" dirty="0" err="1">
                <a:solidFill>
                  <a:srgbClr val="242B67"/>
                </a:solidFill>
                <a:latin typeface="Helvetica Neue Light"/>
                <a:cs typeface="Helvetica Neue Light"/>
              </a:rPr>
              <a:t>ti</a:t>
            </a:r>
            <a:r>
              <a:rPr lang="en-US" sz="3600" dirty="0">
                <a:solidFill>
                  <a:srgbClr val="242B67"/>
                </a:solidFill>
                <a:latin typeface="Helvetica Neue Light"/>
                <a:cs typeface="Helvetica Neue Light"/>
              </a:rPr>
              <a:t> </a:t>
            </a:r>
            <a:r>
              <a:rPr lang="en-US" sz="3600" dirty="0" err="1">
                <a:solidFill>
                  <a:srgbClr val="242B67"/>
                </a:solidFill>
                <a:latin typeface="Helvetica Neue Light"/>
                <a:cs typeface="Helvetica Neue Light"/>
              </a:rPr>
              <a:t>occupi</a:t>
            </a:r>
            <a:r>
              <a:rPr lang="en-US" sz="3600" dirty="0">
                <a:solidFill>
                  <a:srgbClr val="242B67"/>
                </a:solidFill>
                <a:latin typeface="Helvetica Neue Light"/>
                <a:cs typeface="Helvetica Neue Light"/>
              </a:rPr>
              <a:t> </a:t>
            </a:r>
          </a:p>
          <a:p>
            <a:pPr algn="ctr"/>
            <a:r>
              <a:rPr lang="en-US" sz="3600" dirty="0" err="1">
                <a:solidFill>
                  <a:srgbClr val="242B67"/>
                </a:solidFill>
                <a:latin typeface="Helvetica Neue Light"/>
                <a:cs typeface="Helvetica Neue Light"/>
              </a:rPr>
              <a:t>meno</a:t>
            </a:r>
            <a:r>
              <a:rPr lang="en-US" sz="3600" dirty="0">
                <a:solidFill>
                  <a:srgbClr val="242B67"/>
                </a:solidFill>
                <a:latin typeface="Helvetica Neue Light"/>
                <a:cs typeface="Helvetica Neue Light"/>
              </a:rPr>
              <a:t> </a:t>
            </a:r>
            <a:r>
              <a:rPr lang="en-US" sz="3600" dirty="0" err="1">
                <a:solidFill>
                  <a:srgbClr val="242B67"/>
                </a:solidFill>
                <a:latin typeface="Helvetica Neue Light"/>
                <a:cs typeface="Helvetica Neue Light"/>
              </a:rPr>
              <a:t>dei</a:t>
            </a:r>
            <a:r>
              <a:rPr lang="en-US" sz="3600" dirty="0">
                <a:solidFill>
                  <a:srgbClr val="242B67"/>
                </a:solidFill>
                <a:latin typeface="Helvetica Neue Light"/>
                <a:cs typeface="Helvetica Neue Light"/>
              </a:rPr>
              <a:t> </a:t>
            </a:r>
            <a:r>
              <a:rPr lang="en-US" sz="3600" dirty="0" err="1">
                <a:solidFill>
                  <a:srgbClr val="242B67"/>
                </a:solidFill>
                <a:latin typeface="Helvetica Neue Light"/>
                <a:cs typeface="Helvetica Neue Light"/>
              </a:rPr>
              <a:t>pagamenti</a:t>
            </a:r>
            <a:r>
              <a:rPr lang="en-US" sz="3600" dirty="0">
                <a:solidFill>
                  <a:srgbClr val="242B67"/>
                </a:solidFill>
                <a:latin typeface="Helvetica Neue Light"/>
                <a:cs typeface="Helvetica Neue Light"/>
              </a:rPr>
              <a:t> e </a:t>
            </a:r>
            <a:r>
              <a:rPr lang="en-US" sz="3600" dirty="0" err="1">
                <a:solidFill>
                  <a:srgbClr val="242B67"/>
                </a:solidFill>
                <a:latin typeface="Helvetica Neue Light"/>
                <a:cs typeface="Helvetica Neue Light"/>
              </a:rPr>
              <a:t>più</a:t>
            </a:r>
            <a:r>
              <a:rPr lang="en-US" sz="3600" dirty="0">
                <a:solidFill>
                  <a:srgbClr val="242B67"/>
                </a:solidFill>
                <a:latin typeface="Helvetica Neue Light"/>
                <a:cs typeface="Helvetica Neue Light"/>
              </a:rPr>
              <a:t> del </a:t>
            </a:r>
            <a:r>
              <a:rPr lang="en-US" sz="3600" dirty="0" err="1">
                <a:solidFill>
                  <a:srgbClr val="242B67"/>
                </a:solidFill>
                <a:latin typeface="Helvetica Neue Light"/>
                <a:cs typeface="Helvetica Neue Light"/>
              </a:rPr>
              <a:t>tuo</a:t>
            </a:r>
            <a:r>
              <a:rPr lang="en-US" sz="3600" dirty="0">
                <a:solidFill>
                  <a:srgbClr val="242B67"/>
                </a:solidFill>
                <a:latin typeface="Helvetica Neue Light"/>
                <a:cs typeface="Helvetica Neue Light"/>
              </a:rPr>
              <a:t> business.</a:t>
            </a:r>
          </a:p>
        </p:txBody>
      </p:sp>
      <p:pic>
        <p:nvPicPr>
          <p:cNvPr id="6" name="Picture 5" descr="AXP_BlueBoxLogo_Alternate_REGULARscale_RGB_DIGITAL_700x700.png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518650" y="2705614"/>
            <a:ext cx="1037711" cy="10377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160808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</TotalTime>
  <Words>19</Words>
  <Application>Microsoft Macintosh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Helvetica Neue</vt:lpstr>
      <vt:lpstr>Helvetica Neue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dan@michaelbell.co.uk</cp:lastModifiedBy>
  <cp:revision>9</cp:revision>
  <dcterms:created xsi:type="dcterms:W3CDTF">2018-07-06T16:32:06Z</dcterms:created>
  <dcterms:modified xsi:type="dcterms:W3CDTF">2021-04-06T10:40:19Z</dcterms:modified>
</cp:coreProperties>
</file>