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0104100" cy="3981450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80" d="100"/>
          <a:sy n="80" d="100"/>
        </p:scale>
        <p:origin x="280" y="1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34249"/>
            <a:ext cx="17088486" cy="83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229612"/>
            <a:ext cx="14072870" cy="995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9020" y="160449"/>
            <a:ext cx="12066058" cy="2386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15733"/>
            <a:ext cx="18093690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3702748"/>
            <a:ext cx="6433312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580860" y="2722430"/>
            <a:ext cx="942379" cy="942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283745"/>
            <a:ext cx="20104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VELOCI E SICURI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6925" y="1390560"/>
            <a:ext cx="1851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Grazie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ad American Express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</a:p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  <p:pic>
        <p:nvPicPr>
          <p:cNvPr id="6" name="Picture 5" descr="AXP_BlueBoxLogo_Alternate_REGULARscale_RGB_DIGITAL_700x7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650" y="2705614"/>
            <a:ext cx="1037711" cy="103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19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9</cp:revision>
  <dcterms:created xsi:type="dcterms:W3CDTF">2018-07-06T16:32:06Z</dcterms:created>
  <dcterms:modified xsi:type="dcterms:W3CDTF">2021-04-06T10:40:19Z</dcterms:modified>
</cp:coreProperties>
</file>